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layfair Display"/>
      <p:regular r:id="rId16"/>
    </p:embeddedFont>
    <p:embeddedFont>
      <p:font typeface="Playfair Display"/>
      <p:regular r:id="rId17"/>
    </p:embeddedFont>
    <p:embeddedFont>
      <p:font typeface="Playfair Display"/>
      <p:regular r:id="rId18"/>
    </p:embeddedFont>
    <p:embeddedFont>
      <p:font typeface="Playfair Display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-3.png>
</file>

<file path=ppt/media/image-1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3-7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8" Type="http://schemas.openxmlformats.org/officeDocument/2006/relationships/slideLayout" Target="../slideLayouts/slideLayout4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488" y="1655088"/>
            <a:ext cx="4919424" cy="491942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89967"/>
            <a:ext cx="1184434" cy="55495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93790" y="34850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Getting Started with Visual Studio Code</a:t>
            </a:r>
            <a:endParaRPr lang="en-US" sz="4450" dirty="0"/>
          </a:p>
        </p:txBody>
      </p:sp>
      <p:sp>
        <p:nvSpPr>
          <p:cNvPr id="6" name="Shape 1"/>
          <p:cNvSpPr/>
          <p:nvPr/>
        </p:nvSpPr>
        <p:spPr>
          <a:xfrm>
            <a:off x="793790" y="525970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5267325"/>
            <a:ext cx="347663" cy="347663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1270040" y="5242798"/>
            <a:ext cx="307728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Goodness Adewuyi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2758"/>
            <a:ext cx="62878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Introduction to VS Code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65772"/>
            <a:ext cx="591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VS Code: powerful, versatile code editor.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32748"/>
            <a:ext cx="591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Boosts productivity for developers.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499723"/>
            <a:ext cx="591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Extensible with many integrations.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68766" y="2416850"/>
            <a:ext cx="5913953" cy="4444841"/>
          </a:xfrm>
          <a:prstGeom prst="rect">
            <a:avLst/>
          </a:prstGeom>
        </p:spPr>
      </p:pic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3580" y="228600"/>
            <a:ext cx="998220" cy="4676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4737" y="593288"/>
            <a:ext cx="5399842" cy="673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System Requirements</a:t>
            </a:r>
            <a:endParaRPr lang="en-US" sz="4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737" y="1698427"/>
            <a:ext cx="539115" cy="5391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4737" y="2507099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Windows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754737" y="2973348"/>
            <a:ext cx="6075402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Windows 8.1 or later.</a:t>
            </a:r>
            <a:endParaRPr lang="en-US" sz="1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9697" y="1698427"/>
            <a:ext cx="539115" cy="53911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99697" y="2507099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macOS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7099697" y="2973348"/>
            <a:ext cx="6075402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macOS Sierra 10.12+.</a:t>
            </a:r>
            <a:endParaRPr lang="en-US" sz="16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37" y="3857387"/>
            <a:ext cx="539115" cy="53911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4737" y="4666059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Linux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754737" y="5132308"/>
            <a:ext cx="6075402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Debian, RedHat, Ubuntu.</a:t>
            </a:r>
            <a:endParaRPr lang="en-US" sz="16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9697" y="3857387"/>
            <a:ext cx="539115" cy="53911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099697" y="4666059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CPU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7099697" y="5132308"/>
            <a:ext cx="6075402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1.6 GHz or faster.</a:t>
            </a:r>
            <a:endParaRPr lang="en-US" sz="16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737" y="6016347"/>
            <a:ext cx="539115" cy="53911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54737" y="6825020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RAM</a:t>
            </a:r>
            <a:endParaRPr lang="en-US" sz="2100" dirty="0"/>
          </a:p>
        </p:txBody>
      </p:sp>
      <p:sp>
        <p:nvSpPr>
          <p:cNvPr id="17" name="Text 10"/>
          <p:cNvSpPr/>
          <p:nvPr/>
        </p:nvSpPr>
        <p:spPr>
          <a:xfrm>
            <a:off x="754737" y="7291268"/>
            <a:ext cx="6075402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 GB RAM minimum.</a:t>
            </a:r>
            <a:endParaRPr lang="en-US" sz="16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9697" y="6016347"/>
            <a:ext cx="539115" cy="53911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099697" y="6825020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Storage</a:t>
            </a:r>
            <a:endParaRPr lang="en-US" sz="2100" dirty="0"/>
          </a:p>
        </p:txBody>
      </p:sp>
      <p:sp>
        <p:nvSpPr>
          <p:cNvPr id="20" name="Text 12"/>
          <p:cNvSpPr/>
          <p:nvPr/>
        </p:nvSpPr>
        <p:spPr>
          <a:xfrm>
            <a:off x="7099697" y="7291268"/>
            <a:ext cx="6075402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200 MB disk space.</a:t>
            </a:r>
            <a:endParaRPr lang="en-US" sz="1650" dirty="0"/>
          </a:p>
        </p:txBody>
      </p:sp>
      <p:pic>
        <p:nvPicPr>
          <p:cNvPr id="21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03580" y="228600"/>
            <a:ext cx="998220" cy="46767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488" y="2679978"/>
            <a:ext cx="4919305" cy="28696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326475"/>
            <a:ext cx="58041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Downloading VS Code</a:t>
            </a:r>
            <a:endParaRPr lang="en-US" sz="44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75416"/>
            <a:ext cx="1134070" cy="180594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2154674" y="26022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Visit Website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2154674" y="309264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 to official VS Code site at;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2154674" y="3591639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https://code.visualstudio.com/download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181356"/>
            <a:ext cx="1134070" cy="13608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154674" y="44081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Select Download</a:t>
            </a:r>
            <a:endParaRPr lang="en-US" sz="2200" dirty="0"/>
          </a:p>
        </p:txBody>
      </p:sp>
      <p:sp>
        <p:nvSpPr>
          <p:cNvPr id="11" name="Text 5"/>
          <p:cNvSpPr/>
          <p:nvPr/>
        </p:nvSpPr>
        <p:spPr>
          <a:xfrm>
            <a:off x="2154674" y="489858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Choose your operating system(Windows, MacOS or Linux)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542240"/>
            <a:ext cx="1134070" cy="13608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154674" y="57690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Start Download</a:t>
            </a:r>
            <a:endParaRPr lang="en-US" sz="2200" dirty="0"/>
          </a:p>
        </p:txBody>
      </p:sp>
      <p:sp>
        <p:nvSpPr>
          <p:cNvPr id="14" name="Text 7"/>
          <p:cNvSpPr/>
          <p:nvPr/>
        </p:nvSpPr>
        <p:spPr>
          <a:xfrm>
            <a:off x="2154674" y="6259473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File downloads automatically.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1260" y="3211830"/>
            <a:ext cx="3611880" cy="18059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Installing VS Code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Follow installer prompts for quick setup.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Accept license, choose install location.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Desktop icon option available.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1195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Launching VS Code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16041"/>
            <a:ext cx="5913953" cy="404633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268766" y="2564963"/>
            <a:ext cx="591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Welcome screen appears first.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268766" y="3007162"/>
            <a:ext cx="591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Explore sidebar for files.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268766" y="3449360"/>
            <a:ext cx="591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Menu bar for main options.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268766" y="3891558"/>
            <a:ext cx="591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Terminal panel for commands.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3580" y="228600"/>
            <a:ext cx="998220" cy="4676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626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Installing Extensions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11636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2EEEE"/>
          </a:solidFill>
          <a:ln w="7620">
            <a:solidFill>
              <a:srgbClr val="D8D4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2689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Extensions Tab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179921"/>
            <a:ext cx="6157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Access via sidebar icon.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996452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2EEEE"/>
          </a:solidFill>
          <a:ln w="7620">
            <a:solidFill>
              <a:srgbClr val="D8D4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17306" y="4074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Search &amp; Install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4564737"/>
            <a:ext cx="6157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Find and add plugins it will help in your journey.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81268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2EEEE"/>
          </a:solidFill>
          <a:ln w="7620">
            <a:solidFill>
              <a:srgbClr val="D8D4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59135"/>
            <a:ext cx="615779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For the sake of this project: Live server is an important extension.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303883"/>
            <a:ext cx="6157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Prettier, JavaScript, Git are also great options.</a:t>
            </a:r>
            <a:endParaRPr lang="en-US" sz="17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3580" y="228600"/>
            <a:ext cx="998220" cy="46767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03058"/>
            <a:ext cx="65242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Optional Customizations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65199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5024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Themes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992880"/>
            <a:ext cx="330565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Change code editor colors.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9329" y="265199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869329" y="35024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Font Settings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9869329" y="3992880"/>
            <a:ext cx="3305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Adjust font size and style.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92275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Git Integration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6263640"/>
            <a:ext cx="330565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Version control setup.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03580" y="228600"/>
            <a:ext cx="998220" cy="4676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8047" y="623054"/>
            <a:ext cx="6400086" cy="706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Summary: You're All Set!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78047" y="1669137"/>
            <a:ext cx="226100" cy="1357193"/>
          </a:xfrm>
          <a:prstGeom prst="roundRect">
            <a:avLst>
              <a:gd name="adj" fmla="val 4044"/>
            </a:avLst>
          </a:prstGeom>
          <a:solidFill>
            <a:srgbClr val="F2EEEE"/>
          </a:solidFill>
          <a:ln w="7620">
            <a:solidFill>
              <a:srgbClr val="D8D4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30246" y="1895237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Download &amp; Install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30246" y="2384227"/>
            <a:ext cx="6444853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Get VS Code on your system.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17256" y="3195876"/>
            <a:ext cx="226100" cy="1357193"/>
          </a:xfrm>
          <a:prstGeom prst="roundRect">
            <a:avLst>
              <a:gd name="adj" fmla="val 4044"/>
            </a:avLst>
          </a:prstGeom>
          <a:solidFill>
            <a:srgbClr val="F2EEEE"/>
          </a:solidFill>
          <a:ln w="7620">
            <a:solidFill>
              <a:srgbClr val="D8D4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69455" y="3421975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Launch &amp; Explore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69455" y="3910965"/>
            <a:ext cx="6105644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Familiarize with interface.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56584" y="4722614"/>
            <a:ext cx="226100" cy="1357193"/>
          </a:xfrm>
          <a:prstGeom prst="roundRect">
            <a:avLst>
              <a:gd name="adj" fmla="val 4044"/>
            </a:avLst>
          </a:prstGeom>
          <a:solidFill>
            <a:srgbClr val="F2EEEE"/>
          </a:solidFill>
          <a:ln w="7620">
            <a:solidFill>
              <a:srgbClr val="D8D4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08783" y="4948714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Add Extensions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08783" y="5437703"/>
            <a:ext cx="576631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Enhance functionality.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295912" y="6249353"/>
            <a:ext cx="226100" cy="1357193"/>
          </a:xfrm>
          <a:prstGeom prst="roundRect">
            <a:avLst>
              <a:gd name="adj" fmla="val 4044"/>
            </a:avLst>
          </a:prstGeom>
          <a:solidFill>
            <a:srgbClr val="F2EEEE"/>
          </a:solidFill>
          <a:ln w="7620">
            <a:solidFill>
              <a:srgbClr val="D8D4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748111" y="6475452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Customize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748111" y="6964442"/>
            <a:ext cx="5426988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Personalize your setup.</a:t>
            </a:r>
            <a:endParaRPr lang="en-US" sz="1750" dirty="0"/>
          </a:p>
        </p:txBody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3580" y="228600"/>
            <a:ext cx="998220" cy="4676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2025-06-22T18:38:07Z</dcterms:created>
  <dcterms:modified xsi:type="dcterms:W3CDTF">2025-06-22T18:38:07Z</dcterms:modified>
</cp:coreProperties>
</file>